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67B225-3B2F-7BF6-0E01-CAC8F022D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F75C5D8-4BD9-B17B-AE14-DE91ED1E3E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AE3DA5D-86F4-F07F-111B-27ECF9D6F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D8687-2753-4393-A4CF-D47C2431166C}" type="datetimeFigureOut">
              <a:rPr lang="sv-SE" smtClean="0"/>
              <a:t>2023-02-15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063F3C-C6E3-9DF4-F415-55459E391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150E0C2-3898-DD4C-7477-CCAC1738A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8C-8B60-483F-A847-41F1AA7FDB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1578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9B5CF0-F9A3-0383-B800-117E61E5A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A656172-7D39-B336-3BB8-C555F37E51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E89BB28-259D-7B59-FE17-7FB48D7AD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D8687-2753-4393-A4CF-D47C2431166C}" type="datetimeFigureOut">
              <a:rPr lang="sv-SE" smtClean="0"/>
              <a:t>2023-02-15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565E462-5B3F-F36C-BE07-8650DA239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54EC58C-DC5C-B33C-37BB-2189F8FB0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8C-8B60-483F-A847-41F1AA7FDB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6515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D77421D-78F5-B24E-A173-5C4D23B57D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FF1AA59-57F4-D987-D745-6A27129E9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E6F0334-06B3-97C8-77FD-B438C09CE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D8687-2753-4393-A4CF-D47C2431166C}" type="datetimeFigureOut">
              <a:rPr lang="sv-SE" smtClean="0"/>
              <a:t>2023-02-15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E1B8E1F-B854-AC8A-5C7B-3FFD2F0B8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8F4020F-7144-785B-DD9F-A27A5EE7E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8C-8B60-483F-A847-41F1AA7FDB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432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F1F1DA-6526-6C13-3025-31C4F2C2E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0951505-749C-2E18-2B59-DE4423835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4CC9149-2B7D-6287-15D7-26F16442F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D8687-2753-4393-A4CF-D47C2431166C}" type="datetimeFigureOut">
              <a:rPr lang="sv-SE" smtClean="0"/>
              <a:t>2023-02-15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4BBBAE-9A99-3A62-E34B-B2CCCE8B1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BFAD5FB-1685-2878-1797-DD11814B9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8C-8B60-483F-A847-41F1AA7FDB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3478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A70F1C-0648-1510-D26E-AEA2C480D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0A2AD97-15C0-E971-18B1-83C75694A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A9A4345-C55E-FA7F-78E1-06D3A1FC1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D8687-2753-4393-A4CF-D47C2431166C}" type="datetimeFigureOut">
              <a:rPr lang="sv-SE" smtClean="0"/>
              <a:t>2023-02-15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4144D5E-2500-EBDE-65C2-6910D71AF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EF75E03-4DA9-E8C8-1263-C8ACD50E6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8C-8B60-483F-A847-41F1AA7FDB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5972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FFCCB5-60DB-3555-AC9A-EA4EB43E7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DE27D5-A4A1-8B1D-0B3D-F9DFAAAFF6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3BC50CF-0E9F-A775-311A-36665B742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43D2CB9-3B98-A773-F3D0-26B9B691B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D8687-2753-4393-A4CF-D47C2431166C}" type="datetimeFigureOut">
              <a:rPr lang="sv-SE" smtClean="0"/>
              <a:t>2023-02-15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32AEA79-0950-AA95-B360-0EF567FD2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886433B-FB24-6DF3-1648-557D09936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8C-8B60-483F-A847-41F1AA7FDB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4297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103654-A843-3D59-9092-7F57CB642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B3F9645-1DA8-51A7-55A5-BBFBE54B9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A9C6DD0-A5E9-7C57-1B4B-05BEE15B14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6702ACB-78D2-63EF-FB44-AD5051B378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276921A-499F-0A8C-BE8F-34A131286C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58022D7-36EB-2890-0B55-C6FFC17AA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D8687-2753-4393-A4CF-D47C2431166C}" type="datetimeFigureOut">
              <a:rPr lang="sv-SE" smtClean="0"/>
              <a:t>2023-02-15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4D34A93-B7DC-DC51-008E-78BD2C929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151ADC2-61D8-B086-8244-73FDDA978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8C-8B60-483F-A847-41F1AA7FDB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6755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BE2784-2559-A2B7-B1AC-EEDC53579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2BEDBCE-6A11-4BDB-4D1A-5173ABE52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D8687-2753-4393-A4CF-D47C2431166C}" type="datetimeFigureOut">
              <a:rPr lang="sv-SE" smtClean="0"/>
              <a:t>2023-02-15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5FC2830-F1DB-92FD-9BEE-3A6A92C79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9BEDE8-C4FB-83E0-94C9-B7842FBD8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8C-8B60-483F-A847-41F1AA7FDB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3948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585F4BD-D4C6-D732-75F8-A678CE2F5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D8687-2753-4393-A4CF-D47C2431166C}" type="datetimeFigureOut">
              <a:rPr lang="sv-SE" smtClean="0"/>
              <a:t>2023-02-15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6ACB3F6-A82E-9887-3B54-886779E23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6D74D4-9700-EE5E-0DEB-3CD767C9B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8C-8B60-483F-A847-41F1AA7FDB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11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EEBBE4-A487-DD2C-657C-06C00AD75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1774F36-4DD1-C036-203A-A0F1EAB24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4EBE045-4E9B-0A24-19C0-95FA646A4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B9F24F9-2CD1-5ED9-5979-48BDFA572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D8687-2753-4393-A4CF-D47C2431166C}" type="datetimeFigureOut">
              <a:rPr lang="sv-SE" smtClean="0"/>
              <a:t>2023-02-15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751CF23-5C0C-828D-43D3-2623CC72E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7D418D3-F107-C181-3790-0BC59E305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8C-8B60-483F-A847-41F1AA7FDB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8537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812636-AAA4-051B-C61C-B76FA10BD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07C3AF0-5061-1B14-0ACA-77727B8EA4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AE1FEAD-CB73-1E4A-A403-291DBFF849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3DD6A82-E5A4-A927-2781-70165C20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D8687-2753-4393-A4CF-D47C2431166C}" type="datetimeFigureOut">
              <a:rPr lang="sv-SE" smtClean="0"/>
              <a:t>2023-02-15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029349B-F337-C81E-4E7F-90F6B83D5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58F8118-476F-FA87-0B27-FB3A31384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8C-8B60-483F-A847-41F1AA7FDB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717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79EDA76-33D1-FC6F-18BF-AB51047E8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8C5B192-834D-B93C-CA4B-E70850819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6F929F-F247-FF72-626E-04CC6DA051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D8687-2753-4393-A4CF-D47C2431166C}" type="datetimeFigureOut">
              <a:rPr lang="sv-SE" smtClean="0"/>
              <a:t>2023-02-15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528E5C9-77F5-B6EF-EA20-B25533BEDE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2A5057-C95F-BAFF-AA7A-1F01756E73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1938C-8B60-483F-A847-41F1AA7FDB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841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48FC4E-BE7D-F7AC-0914-557C2A781C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56086D6-36AE-C3E4-73F5-65EDB16C93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234E5BB-7108-C7E9-EEE6-54D9815BE2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92222"/>
            <a:ext cx="12647639" cy="7650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216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Peter Norell</dc:creator>
  <cp:lastModifiedBy>Peter Norell</cp:lastModifiedBy>
  <cp:revision>2</cp:revision>
  <dcterms:created xsi:type="dcterms:W3CDTF">2023-02-15T11:47:36Z</dcterms:created>
  <dcterms:modified xsi:type="dcterms:W3CDTF">2023-02-15T11:49:27Z</dcterms:modified>
</cp:coreProperties>
</file>